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AEB6-9B47-4771-9374-3DBC690669BE}" type="datetimeFigureOut">
              <a:rPr lang="en-AU" smtClean="0"/>
              <a:t>1/11/2018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5AD9-483B-4B1D-BE07-F2F4E345D7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99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0AEB6-9B47-4771-9374-3DBC690669BE}" type="datetimeFigureOut">
              <a:rPr lang="en-AU" smtClean="0"/>
              <a:t>1/11/2018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05AD9-483B-4B1D-BE07-F2F4E345D7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1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7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840" smtClean="0">
                <a:solidFill>
                  <a:schemeClr val="bg1"/>
                </a:solidFill>
              </a:rPr>
              <a:t>Impact of entrenched conflict on children</a:t>
            </a:r>
            <a:endParaRPr lang="en-US" sz="384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 is about</a:t>
            </a:r>
            <a:r>
              <a:rPr lang="mr-IN" smtClean="0"/>
              <a:t>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three elements of this seminar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Unhealthy parenting behaviour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Healthy parenting behaviour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0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smtClean="0">
                <a:solidFill>
                  <a:srgbClr val="FFE611"/>
                </a:solidFill>
              </a:rPr>
              <a:t>Still fighting? </a:t>
            </a:r>
            <a:br>
              <a:rPr lang="en-US" sz="4800" smtClean="0">
                <a:solidFill>
                  <a:srgbClr val="FFE611"/>
                </a:solidFill>
              </a:rPr>
            </a:br>
            <a:r>
              <a:rPr lang="en-US" sz="1920" smtClean="0">
                <a:solidFill>
                  <a:srgbClr val="FFE611"/>
                </a:solidFill>
              </a:rPr>
              <a:t/>
            </a:r>
            <a:br>
              <a:rPr lang="en-US" sz="1920" smtClean="0">
                <a:solidFill>
                  <a:srgbClr val="FFE611"/>
                </a:solidFill>
              </a:rPr>
            </a:br>
            <a:r>
              <a:rPr lang="en-US" sz="3720" smtClean="0">
                <a:solidFill>
                  <a:schemeClr val="bg1"/>
                </a:solidFill>
              </a:rPr>
              <a:t>It costs the children too much.</a:t>
            </a:r>
            <a:br>
              <a:rPr lang="en-US" sz="3720" smtClean="0">
                <a:solidFill>
                  <a:schemeClr val="bg1"/>
                </a:solidFill>
              </a:rPr>
            </a:br>
            <a:r>
              <a:rPr lang="en-US" sz="1920" smtClean="0">
                <a:solidFill>
                  <a:schemeClr val="bg1"/>
                </a:solidFill>
              </a:rPr>
              <a:t/>
            </a:r>
            <a:br>
              <a:rPr lang="en-US" sz="1920" smtClean="0">
                <a:solidFill>
                  <a:schemeClr val="bg1"/>
                </a:solidFill>
              </a:rPr>
            </a:br>
            <a:r>
              <a:rPr lang="en-US" sz="3720" smtClean="0">
                <a:solidFill>
                  <a:schemeClr val="bg1"/>
                </a:solidFill>
              </a:rPr>
              <a:t>One parent can </a:t>
            </a:r>
            <a:r>
              <a:rPr lang="en-US" sz="3720" u="sng" smtClean="0">
                <a:solidFill>
                  <a:srgbClr val="FFE611"/>
                </a:solidFill>
              </a:rPr>
              <a:t>stop the fight</a:t>
            </a:r>
            <a:r>
              <a:rPr lang="en-US" sz="3720" smtClean="0">
                <a:solidFill>
                  <a:srgbClr val="FFE611"/>
                </a:solidFill>
              </a:rPr>
              <a:t>!</a:t>
            </a:r>
            <a:r>
              <a:rPr lang="en-US" sz="3720" u="sng" smtClean="0">
                <a:solidFill>
                  <a:schemeClr val="bg1"/>
                </a:solidFill>
              </a:rPr>
              <a:t/>
            </a:r>
            <a:br>
              <a:rPr lang="en-US" sz="3720" u="sng" smtClean="0">
                <a:solidFill>
                  <a:schemeClr val="bg1"/>
                </a:solidFill>
              </a:rPr>
            </a:br>
            <a:endParaRPr lang="en-US" sz="1920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Mangal</vt:lpstr>
      <vt:lpstr>Office Theme</vt:lpstr>
      <vt:lpstr>PowerPoint Presentation</vt:lpstr>
      <vt:lpstr>PowerPoint Presentation</vt:lpstr>
      <vt:lpstr>Impact of entrenched conflict on children</vt:lpstr>
      <vt:lpstr>Today is about…</vt:lpstr>
      <vt:lpstr>The three elements of this seminar</vt:lpstr>
      <vt:lpstr>PowerPoint Presentation</vt:lpstr>
      <vt:lpstr>Unhealthy parenting behaviour</vt:lpstr>
      <vt:lpstr>Healthy parenting behaviour</vt:lpstr>
      <vt:lpstr>Still fighting?   It costs the children too much.  One parent can stop the fight!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Tiller</dc:creator>
  <cp:lastModifiedBy>Mary Tiller</cp:lastModifiedBy>
  <cp:revision>1</cp:revision>
  <dcterms:created xsi:type="dcterms:W3CDTF">2018-11-01T04:39:56Z</dcterms:created>
  <dcterms:modified xsi:type="dcterms:W3CDTF">2018-11-01T04:39:57Z</dcterms:modified>
</cp:coreProperties>
</file>